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57" r:id="rId3"/>
    <p:sldId id="264" r:id="rId4"/>
    <p:sldId id="261" r:id="rId5"/>
    <p:sldId id="262" r:id="rId6"/>
    <p:sldId id="263" r:id="rId7"/>
    <p:sldId id="266" r:id="rId8"/>
    <p:sldId id="268" r:id="rId9"/>
    <p:sldId id="269" r:id="rId10"/>
    <p:sldId id="270" r:id="rId11"/>
    <p:sldId id="271" r:id="rId12"/>
    <p:sldId id="274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/>
    <p:restoredTop sz="94663"/>
  </p:normalViewPr>
  <p:slideViewPr>
    <p:cSldViewPr snapToGrid="0" snapToObjects="1">
      <p:cViewPr>
        <p:scale>
          <a:sx n="121" d="100"/>
          <a:sy n="121" d="100"/>
        </p:scale>
        <p:origin x="212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8C19D-E9AB-EE40-85F8-5CCA669EA33A}" type="datetimeFigureOut">
              <a:rPr lang="en-US" smtClean="0"/>
              <a:t>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E45FA-B0BF-1D4E-A731-EB010DDE9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552F-9DC4-7C43-9F70-F5D59332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C17B2-F927-E94D-BE69-35751742F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2FC3-E8C1-464E-B244-103A1183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95E4-F50B-F641-8E38-6BE1A39175AC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945C2-422A-1240-9D29-19505FD9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F105-2157-4F43-9C3A-75303140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3237-1F44-1E4E-B8AC-6244D416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D986C-B8FA-0949-96D8-246FB7243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61BBD-F361-4F46-A110-2F14E0FE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B51A-8ED4-6C45-A350-28B64D8408A8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3AEED-4817-8943-8D35-5DD30D9D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9F78-E68F-E847-A331-E3028D23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E1F78-A0D5-D244-90B4-5BF21A63A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6F12-87FD-8F49-9F2E-7FA99288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4E01-A9FD-7346-8E08-86CA7F14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76E4-1DCA-EE4E-B861-3E79F3E3344C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FB123-F801-CE4D-81F0-55E7326D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B1B29-26E8-9A43-A297-6FDB5FB9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2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F80C-C384-8948-9E76-83B54848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145C-9C31-B745-B5AC-EA3166B90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0A14F-D139-4142-BB65-7E36C75D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8861-72B4-D74E-94E8-D3B4EC702CE5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701FB-23F6-5A4E-8D98-2A1CD4A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5301-EAF6-8E49-9543-880987AC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7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C7E9-158B-8647-9A3D-D71718A8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FE88-62F6-244B-B542-1D2CAB2F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6E05B-FC47-624B-B33B-DA3A8568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FB925-25BE-A540-87BD-668A9AB73C7F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C8ACB-8A98-064A-B070-0768B05F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68A1-13CC-9546-894D-C6EF2C91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6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DB02-7B68-C84C-B480-8906E226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4082-0B00-9446-BB1B-0DE0EBFAE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A132-2808-F54A-B007-DF15BF41E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0E769-C5E0-124C-9133-AFD99C62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54DA-B8A1-1D46-A1C9-F447710FD830}" type="datetime1">
              <a:rPr lang="en-GB" smtClean="0"/>
              <a:t>05/01/2019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2CCA-0E95-9543-B3DD-4AC9E100C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CCFE7-1BEE-DA42-BCB3-E47DBCED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E03-F6A6-E941-9ABC-C385FBD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840A-1A42-2544-8B87-FB62CEB00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94081-8C46-8940-BD40-356900918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24403-3072-364C-A839-0597140D1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6D724-33BD-5940-BDB4-46801C620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9B360-C433-D54C-AEAA-9223A056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668-B5E5-FD43-8E83-CCFC0DBF0810}" type="datetime1">
              <a:rPr lang="en-GB" smtClean="0"/>
              <a:t>05/01/2019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B5A3F-6440-6B49-951B-1679D8A6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3FCA9-ED3A-DA4A-B2B0-E883C67E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D5F0-FEA4-2E40-AC83-DEA282DD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57038-29F1-284D-AAE8-A9B07AB6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C2B8-7639-C549-8862-29A5DB72CEE4}" type="datetime1">
              <a:rPr lang="en-GB" smtClean="0"/>
              <a:t>05/01/2019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A946D-47C8-5244-9ECE-C962191D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67484-2BE2-4948-9333-FA518752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3889C-1AA5-CE4A-A905-6D5280F3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E7B93-56B5-9F47-A33E-0BABB5BF71AF}" type="datetime1">
              <a:rPr lang="en-GB" smtClean="0"/>
              <a:t>05/01/2019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58BAE-0B6D-894F-9D4D-41064389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1DEB4-DE39-0B40-A08D-680336A4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2AB4-33AB-B546-B3DC-C583F8C2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FCED-234A-024F-9F01-43A5ED66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A39-8517-8442-BF93-D05F90DDA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EA05-2942-3047-B9DB-3769149A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0305-5232-2741-B70F-14AC7E06CA6B}" type="datetime1">
              <a:rPr lang="en-GB" smtClean="0"/>
              <a:t>05/01/2019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FF6C3-6BEB-4342-ADC5-B1E84B4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86C31-63D0-1B45-AA38-0B3A72A8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803F-9090-2247-9594-9B1344EC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3009B-0058-A046-9443-9E0C75F35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64CB2-DD38-AE41-9B2D-33B99A45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5CDA3-303D-DA4F-9E31-4E8EB18F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8CD6-5F90-AA44-8857-E6867FF9F967}" type="datetime1">
              <a:rPr lang="en-GB" smtClean="0"/>
              <a:t>05/01/2019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267E8-4E2D-4E41-AC9E-A9D8C002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E0EF-823D-744F-9DAF-02C49241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17042-CAFA-FC4F-AD9F-7006715F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C6255-B6A8-3943-9E37-9680D3F0D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B501-5A91-EC41-8E5C-CE1D9EFCB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DA5F9-0998-0C49-9CB3-D1B2C8317728}" type="datetime1">
              <a:rPr lang="en-GB" smtClean="0"/>
              <a:t>05/01/2019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11C0-EC19-8F4B-A46D-F534CE83C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139E-6621-6E4D-A7F5-00E1DB9BE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3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7.tiff"/><Relationship Id="rId4" Type="http://schemas.openxmlformats.org/officeDocument/2006/relationships/image" Target="../media/image31.tiff"/><Relationship Id="rId9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scratch.mit.edu/projects/277348682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atch.mit.edu/explore/projects/al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ratch.mit.edu/projects/275716807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94C6820-B996-9E46-838B-D21ECC41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1809" y="3230801"/>
            <a:ext cx="5824374" cy="2139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968C2-C088-5B4B-AE19-AA8CFCD2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542" y="1576848"/>
            <a:ext cx="7532593" cy="2057400"/>
          </a:xfrm>
        </p:spPr>
        <p:txBody>
          <a:bodyPr anchor="ctr">
            <a:normAutofit/>
          </a:bodyPr>
          <a:lstStyle/>
          <a:p>
            <a:r>
              <a:rPr lang="en-US" dirty="0"/>
              <a:t>Teaching Your Kids Programming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91885-DCCB-0B47-B08D-EE408AC60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65" y="3050638"/>
            <a:ext cx="4164106" cy="756724"/>
          </a:xfrm>
        </p:spPr>
        <p:txBody>
          <a:bodyPr anchor="ctr">
            <a:normAutofit/>
          </a:bodyPr>
          <a:lstStyle/>
          <a:p>
            <a:r>
              <a:rPr lang="en-US" dirty="0"/>
              <a:t>Lesson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CFD248-38B4-0A4E-94CF-4456977D3FBB}"/>
              </a:ext>
            </a:extLst>
          </p:cNvPr>
          <p:cNvCxnSpPr>
            <a:cxnSpLocks/>
          </p:cNvCxnSpPr>
          <p:nvPr/>
        </p:nvCxnSpPr>
        <p:spPr>
          <a:xfrm>
            <a:off x="3926542" y="1583211"/>
            <a:ext cx="0" cy="374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4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9"/>
    </mc:Choice>
    <mc:Fallback>
      <p:transition spd="slow" advTm="37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1D7F-7954-4543-A23E-59A7BCF9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points by clearing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9E29-C70E-9140-9610-18E1BFCF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Button2’s script area:</a:t>
            </a:r>
          </a:p>
          <a:p>
            <a:pPr lvl="1"/>
            <a:r>
              <a:rPr lang="en-US" dirty="0"/>
              <a:t>Add                                          under the existing                     in the </a:t>
            </a:r>
            <a:r>
              <a:rPr lang="en-US" dirty="0">
                <a:solidFill>
                  <a:schemeClr val="accent2"/>
                </a:solidFill>
              </a:rPr>
              <a:t>repeat</a:t>
            </a:r>
            <a:r>
              <a:rPr lang="en-US" dirty="0"/>
              <a:t> block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want the clouds to clear when we shoot them</a:t>
            </a:r>
          </a:p>
          <a:p>
            <a:r>
              <a:rPr lang="en-US" dirty="0"/>
              <a:t>In Clouds’ script area:</a:t>
            </a:r>
          </a:p>
          <a:p>
            <a:pPr lvl="1"/>
            <a:r>
              <a:rPr lang="en-US" dirty="0"/>
              <a:t>Replace the existing </a:t>
            </a:r>
            <a:r>
              <a:rPr lang="en-US" dirty="0">
                <a:solidFill>
                  <a:schemeClr val="accent2"/>
                </a:solidFill>
              </a:rPr>
              <a:t>repeat</a:t>
            </a:r>
            <a:r>
              <a:rPr lang="en-US" dirty="0"/>
              <a:t> block with: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58C42-B6F7-C148-B393-A9C229D8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BAC2-0B73-824B-87FA-6B106933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DA4BE-9CF3-024E-9AF0-2FDFB72A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35" y="2248916"/>
            <a:ext cx="2755900" cy="118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B3B33-08DE-324F-9622-30DA7FFF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86" y="2216704"/>
            <a:ext cx="1320800" cy="546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2A6E1-C2FB-3845-AA6C-19C61CA70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867" y="3430016"/>
            <a:ext cx="1397000" cy="105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98384-CB51-9848-8077-498E9BCED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067" y="5550693"/>
            <a:ext cx="12446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E60947-F090-4647-9998-56CE7E49D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039" y="4522447"/>
            <a:ext cx="1257300" cy="419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304A3-D890-2044-806D-4F84E31A2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917" y="4535827"/>
            <a:ext cx="1333500" cy="482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64393-AA3D-534D-93B0-9D841D11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417" y="5036570"/>
            <a:ext cx="24130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943CCA-8F53-0549-B706-9FD270194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7317" y="5512593"/>
            <a:ext cx="8382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A6423-612D-1549-B41C-F77741C9A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559" y="4991100"/>
            <a:ext cx="5194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8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EF85-79D2-7843-B47D-8D7F4F39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high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3C4B-A8CA-6048-88B9-E4EE68CC7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another variable called “high score”</a:t>
            </a:r>
          </a:p>
          <a:p>
            <a:r>
              <a:rPr lang="en-US" dirty="0"/>
              <a:t>Add the following to the character’s script area: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there is the need to reset the high score, we can create that option: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34E71-B7DB-1244-B4B7-2C790333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AB4E2-1E9E-2045-9D29-005A437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311CB-752F-904A-9DEC-D968DA35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749" y="2737467"/>
            <a:ext cx="2738502" cy="215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C352B-36E3-2C45-A5A8-6DE89F52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0" y="5285878"/>
            <a:ext cx="2120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DD68-52F7-5747-BBA4-5EE5102D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645" y="163803"/>
            <a:ext cx="6850711" cy="51205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https://scratch.mit.edu/projects/277348682/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CB1D4-154D-BD4C-B97A-8E8B6A4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33AB3-BB25-A549-A9AD-DEAC9715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623AA-1F6D-4B48-B03A-B57ACF10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51" y="779240"/>
            <a:ext cx="7263898" cy="5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683C-AFAD-734B-8E76-668AE0E3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9B70-C7C2-634F-A754-7F1CB959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Forums</a:t>
            </a:r>
          </a:p>
          <a:p>
            <a:r>
              <a:rPr lang="en-US" dirty="0"/>
              <a:t>Online examples</a:t>
            </a:r>
          </a:p>
          <a:p>
            <a:r>
              <a:rPr lang="en-US" dirty="0"/>
              <a:t>Shared projects</a:t>
            </a:r>
          </a:p>
          <a:p>
            <a:r>
              <a:rPr lang="en-US" dirty="0"/>
              <a:t>Just trying out things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E338A-5158-2C42-B1AC-CB108A3B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D3257-B9A3-6841-B413-6CAFE637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5983-0E04-144B-AA4F-24667C99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more projects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2F0D-8CD4-4B4B-ACEF-C9FCCC86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https://scratch.mit.edu/explore/projects/all</a:t>
            </a:r>
            <a:endParaRPr lang="en-US" dirty="0"/>
          </a:p>
          <a:p>
            <a:r>
              <a:rPr lang="en-US" dirty="0"/>
              <a:t>Categories to choose from: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Art</a:t>
            </a:r>
          </a:p>
          <a:p>
            <a:pPr lvl="1"/>
            <a:r>
              <a:rPr lang="en-US" dirty="0"/>
              <a:t>Games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Stories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35B21-47DA-704E-AB0D-8752C92C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E48C-A8B5-8848-86B1-870D6AA8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2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4956-638D-5F4C-BB5E-BB021CBD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8DEC-1311-E748-8219-1C5835C7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Made             fly</a:t>
            </a:r>
          </a:p>
          <a:p>
            <a:r>
              <a:rPr lang="en-US" dirty="0"/>
              <a:t>Example of completed lesson: </a:t>
            </a:r>
            <a:r>
              <a:rPr lang="en-US" sz="2400" dirty="0">
                <a:hlinkClick r:id="rId2"/>
              </a:rPr>
              <a:t>https://scratch.mit.edu/projects/275716807/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54169-B2B7-4145-9998-C7347133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99" y="2149044"/>
            <a:ext cx="1098404" cy="880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D47642-E2A2-8541-AA14-C2F46D265358}"/>
              </a:ext>
            </a:extLst>
          </p:cNvPr>
          <p:cNvSpPr txBox="1">
            <a:spLocks/>
          </p:cNvSpPr>
          <p:nvPr/>
        </p:nvSpPr>
        <p:spPr>
          <a:xfrm>
            <a:off x="838200" y="3512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Coming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6DCC40-D5A2-E540-A8FF-EEF9E3B96CB8}"/>
              </a:ext>
            </a:extLst>
          </p:cNvPr>
          <p:cNvSpPr txBox="1">
            <a:spLocks/>
          </p:cNvSpPr>
          <p:nvPr/>
        </p:nvSpPr>
        <p:spPr>
          <a:xfrm>
            <a:off x="838200" y="483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a game from the flying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D9A44-1BD9-DC42-83A7-D2578782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98" y="4655763"/>
            <a:ext cx="1098404" cy="8803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218895-CA40-804E-BE17-1F8F316F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6D7489-1F60-7A4F-A021-B86EB133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Teaching Your Kids Programming with Scratch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F549-E4A1-6740-8263-8B8B1790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04C6-5DEE-E740-B40F-53471AAB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move</a:t>
            </a:r>
          </a:p>
          <a:p>
            <a:r>
              <a:rPr lang="en-US" dirty="0"/>
              <a:t>A point system</a:t>
            </a:r>
          </a:p>
          <a:p>
            <a:r>
              <a:rPr lang="en-US" dirty="0"/>
              <a:t>Rule for losing points</a:t>
            </a:r>
          </a:p>
          <a:p>
            <a:r>
              <a:rPr lang="en-US" dirty="0"/>
              <a:t>Rules for ending the game</a:t>
            </a:r>
          </a:p>
          <a:p>
            <a:r>
              <a:rPr lang="en-US" dirty="0"/>
              <a:t>A way to shoot “lasers”</a:t>
            </a:r>
          </a:p>
          <a:p>
            <a:r>
              <a:rPr lang="en-US" dirty="0"/>
              <a:t>Rule for gaining points</a:t>
            </a:r>
          </a:p>
          <a:p>
            <a:r>
              <a:rPr lang="en-US" dirty="0"/>
              <a:t>High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85557-DBF2-544D-85D2-170CC389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81EB-1696-0149-A757-4EE81665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8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7BB3-C8F5-4D4F-99F7-4623315C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cat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9DEE2-11BF-6645-84D8-29ACCCA6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Moving up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Moving down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Moving to the 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Moving to the left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E7E94-41BC-1449-AC79-0A7E8A3D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619F-921A-D94B-9637-CB04835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81A26-F0C2-9545-94B8-91EBE653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570" y="662079"/>
            <a:ext cx="8509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6BBA2-B13A-274B-98CC-482743AC0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44" y="2282812"/>
            <a:ext cx="2311400" cy="1041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122931-AF1F-1742-97DA-9C219A23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44" y="3781399"/>
            <a:ext cx="2501900" cy="1054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922F09-6D91-F445-8FFD-6F839A2E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89" y="2233476"/>
            <a:ext cx="2438400" cy="1041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1B27FD-FD02-0E4C-961D-7D4ACAE21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689" y="3781399"/>
            <a:ext cx="2413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6233-4F74-454C-A4C4-7B176354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point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8B4C-41AE-F948-99FE-E09DD933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2"/>
                </a:solidFill>
              </a:rPr>
              <a:t>Variables</a:t>
            </a:r>
            <a:r>
              <a:rPr lang="en-US" dirty="0"/>
              <a:t>, make a new variable for all sprites called “points”</a:t>
            </a:r>
          </a:p>
          <a:p>
            <a:r>
              <a:rPr lang="en-US" dirty="0"/>
              <a:t>In the character script area</a:t>
            </a:r>
          </a:p>
          <a:p>
            <a:r>
              <a:rPr lang="en-US" dirty="0"/>
              <a:t>Add                            between </a:t>
            </a:r>
            <a:r>
              <a:rPr lang="en-US" dirty="0">
                <a:solidFill>
                  <a:srgbClr val="7030A0"/>
                </a:solidFill>
              </a:rPr>
              <a:t>“go to front”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“say … for 2 secs”</a:t>
            </a:r>
            <a:r>
              <a:rPr lang="en-US" dirty="0"/>
              <a:t> and change it to set points to 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586B-B924-8641-8D63-45E05AF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1FCA-6B69-FE49-BE87-EA2504E0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7A22E-CEDB-2540-B2F6-96F9B279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22" y="2847396"/>
            <a:ext cx="21844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23342-1D00-5B4C-B266-C89EA523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874327"/>
            <a:ext cx="2870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1D4A-3E44-FF4B-8ED7-F43D3D42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89D1-46D9-5241-A425-F4678ED8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make the points drop, we can consider that hitting the building hurts our character</a:t>
            </a:r>
          </a:p>
          <a:p>
            <a:r>
              <a:rPr lang="en-US" dirty="0"/>
              <a:t>Drag the following elements: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This ends up as a problem: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5A677-0C9C-1742-9D13-0AE6190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B763-289F-AE4E-9409-00DB66E8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8EB35-BC1E-6C42-86D2-9B559890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941" y="2207570"/>
            <a:ext cx="13843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73DD1-AE1C-7B4A-A56A-D6AA9686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93" y="3268085"/>
            <a:ext cx="24130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C5E9C0-9617-CC4D-B824-C0BEDB52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402" y="3268085"/>
            <a:ext cx="2400300" cy="4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4DAA22-1376-9548-B332-31EACA450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65" y="2207570"/>
            <a:ext cx="1384300" cy="96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9391E2-9D0B-9146-9757-895E2B02E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670" y="2981541"/>
            <a:ext cx="2351989" cy="2718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B091BE-AD30-8348-9E96-6BFFD9FE8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0" y="5763642"/>
            <a:ext cx="1320800" cy="2921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31DF1C-FC31-9D49-BBD2-FD36003A456D}"/>
              </a:ext>
            </a:extLst>
          </p:cNvPr>
          <p:cNvSpPr/>
          <p:nvPr/>
        </p:nvSpPr>
        <p:spPr>
          <a:xfrm>
            <a:off x="2024721" y="4267200"/>
            <a:ext cx="2423885" cy="149644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2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0DD2-E3D0-0543-969C-B3BF6608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1F41-2F92-E445-B6CC-18092A10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getting to -∞</a:t>
            </a:r>
          </a:p>
          <a:p>
            <a:r>
              <a:rPr lang="en-US" dirty="0"/>
              <a:t>Drag                                                          under the </a:t>
            </a:r>
            <a:r>
              <a:rPr lang="en-US" dirty="0">
                <a:solidFill>
                  <a:schemeClr val="accent4"/>
                </a:solidFill>
              </a:rPr>
              <a:t>if</a:t>
            </a:r>
            <a:r>
              <a:rPr lang="en-US" dirty="0"/>
              <a:t>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217D6-DA57-504B-88D8-CBFA4738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9F997-81C1-E94A-A0FD-63D3BA58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A18AA-6936-FC4B-B711-00A78D57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1" y="2220389"/>
            <a:ext cx="1384300" cy="96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3A621-D393-D549-8769-6BAA1504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250" y="2398189"/>
            <a:ext cx="12573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E3ED8D-1B2D-6845-9C15-2A6F010F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135" y="2398914"/>
            <a:ext cx="6096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CBA37-7E80-954D-B26D-F1604D07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894" y="2363038"/>
            <a:ext cx="10033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2D10BB-8D73-004E-A66C-2E4894507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720" y="2783428"/>
            <a:ext cx="2552544" cy="378829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AEB291-BE1D-8A48-9B58-89FEE2342305}"/>
              </a:ext>
            </a:extLst>
          </p:cNvPr>
          <p:cNvSpPr/>
          <p:nvPr/>
        </p:nvSpPr>
        <p:spPr>
          <a:xfrm>
            <a:off x="3382250" y="5326743"/>
            <a:ext cx="2073644" cy="11248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D732-BBD1-9A48-9D46-F03473C5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512A-19D8-984F-BFC4-668647FD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sprite, Button2:           /           (you can shrink it if it looks too big)</a:t>
            </a:r>
          </a:p>
          <a:p>
            <a:r>
              <a:rPr lang="en-US" dirty="0"/>
              <a:t>Add the following script to the cat script area:</a:t>
            </a:r>
          </a:p>
          <a:p>
            <a:endParaRPr lang="en-US" dirty="0"/>
          </a:p>
          <a:p>
            <a:r>
              <a:rPr lang="en-US" dirty="0"/>
              <a:t>We don’t want to see the laser when the space key is not pressed, so we can hide this sprite: </a:t>
            </a:r>
          </a:p>
          <a:p>
            <a:r>
              <a:rPr lang="en-US" dirty="0"/>
              <a:t>We should also place it somewhere else: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713BD-4208-1244-A119-9052C972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223A-6AD2-7E41-B1FC-1660668B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C6427-B39C-7740-8FFE-FE6C39B8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44" y="1870075"/>
            <a:ext cx="828886" cy="359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E301F-8CA6-BC43-B16F-6FC5A850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84" y="1870075"/>
            <a:ext cx="828886" cy="359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233273-5F2C-2D47-97ED-AA9B0B437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472194"/>
            <a:ext cx="2133600" cy="104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BA7E98-C4D1-8142-820E-14692B87C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387" y="4088493"/>
            <a:ext cx="15367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AD5F28-7640-2F49-AD46-102ED118F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50" y="4616450"/>
            <a:ext cx="262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9699-A19C-6643-BDDF-C87D5E97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laser move when it’s created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30DC-B0B9-0E40-9616-F31BCFCAD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Button2’s script area: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will make the laser shoot straight ahead</a:t>
            </a:r>
          </a:p>
          <a:p>
            <a:pPr lvl="1"/>
            <a:r>
              <a:rPr lang="en-US" dirty="0"/>
              <a:t>Optionally, you can modify it to control the button with your mouse: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2FE13-F4E1-974C-9A71-7C3759B0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9DA68-3ACF-A845-A276-F784B57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C1BCE-B6CF-C04F-B0C3-3A1593D6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95" y="2152079"/>
            <a:ext cx="2371272" cy="253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9997-8F59-F941-B178-87B5BD01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95" y="5434180"/>
            <a:ext cx="2284187" cy="86966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082E2E-80DE-2641-83C0-7188D9B247E7}"/>
              </a:ext>
            </a:extLst>
          </p:cNvPr>
          <p:cNvSpPr/>
          <p:nvPr/>
        </p:nvSpPr>
        <p:spPr>
          <a:xfrm>
            <a:off x="2276988" y="5638353"/>
            <a:ext cx="2013879" cy="5174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497</Words>
  <Application>Microsoft Macintosh PowerPoint</Application>
  <PresentationFormat>Widescreen</PresentationFormat>
  <Paragraphs>123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Teaching Your Kids Programming with</vt:lpstr>
      <vt:lpstr>Previously</vt:lpstr>
      <vt:lpstr>Elements of the game</vt:lpstr>
      <vt:lpstr>Making the cat move</vt:lpstr>
      <vt:lpstr>Adding a point system</vt:lpstr>
      <vt:lpstr>Decreasing points</vt:lpstr>
      <vt:lpstr>Ending the game</vt:lpstr>
      <vt:lpstr>Shooting lasers</vt:lpstr>
      <vt:lpstr>Making the laser move when it’s created</vt:lpstr>
      <vt:lpstr>Making points by clearing clouds</vt:lpstr>
      <vt:lpstr>Creating a high score</vt:lpstr>
      <vt:lpstr>PowerPoint Presentation</vt:lpstr>
      <vt:lpstr>Resources:</vt:lpstr>
      <vt:lpstr>Find more projects to 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Maria Jalba</dc:creator>
  <cp:lastModifiedBy>Ana Maria Jalba</cp:lastModifiedBy>
  <cp:revision>31</cp:revision>
  <dcterms:created xsi:type="dcterms:W3CDTF">2018-12-29T10:37:15Z</dcterms:created>
  <dcterms:modified xsi:type="dcterms:W3CDTF">2019-01-05T15:02:48Z</dcterms:modified>
</cp:coreProperties>
</file>